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8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410" y="-1170"/>
      </p:cViewPr>
      <p:guideLst>
        <p:guide orient="horz" pos="1048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77D6366-5331-4A03-B1D0-11DC58A1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14E18-76F0-41D9-92CD-4B359B3DB6BB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6EA946A-9E73-46A3-95C3-531D0088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8C93EE7-23BE-4D43-A530-9F78D06A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0AF21-5049-4EDB-B7CF-14D7D479837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40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1890CCB-82ED-4B02-A58C-17A32F669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21EF0-BEFA-41EF-900F-73D6FF021807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6EE5D6B-7BC8-424B-92E6-0A4E30F9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3A6D210-5281-40BF-9146-C67A02773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7377-62C8-4850-96BF-AF61A09F46E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45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579D4D8-7494-48FD-BFF1-EB0F7EDC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B677F-033F-4988-8761-EB6FFD288D43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9C11004-2163-4AD5-8633-7D64D613B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6E5DDC1-AF08-4939-960D-94BB1B52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FD66C-2FC5-476B-ADCD-60D3D44AA10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80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F244FC8-95EB-4094-A44F-52FE897CD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5F3DC-CBCC-42B7-AFD0-D299EC955AF6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474E78C-6A2B-4144-BC5B-1CA21524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D78D30F-FBFB-453C-8ACA-729CA1F68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8C3C0-E68E-4973-9D8C-20A22EE7B2A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22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6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34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1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69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36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03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70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38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BC9FBAA-7C12-465C-8047-C7E5826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81DC7-2715-4565-84AD-F4FC309F42C2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BB5FB82-A294-423F-88F7-8AB6C277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D25FB78-4147-43A5-904F-7D643A2F0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7E703-B443-4F41-9004-EC659D01A7C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64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EB54B512-AE04-446D-9EFA-54A6DB77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17625-1BFD-4E6B-A3BA-644A65949C54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E4277EEE-DD05-4FC2-BCCA-F2CFEEA3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213661E2-7523-40B4-A7B7-9453AC35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39943-AB5F-470F-B0F9-6CA83314059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28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673" indent="0">
              <a:buNone/>
              <a:defRPr sz="6500" b="1"/>
            </a:lvl2pPr>
            <a:lvl3pPr marL="2971345" indent="0">
              <a:buNone/>
              <a:defRPr sz="5800" b="1"/>
            </a:lvl3pPr>
            <a:lvl4pPr marL="4457017" indent="0">
              <a:buNone/>
              <a:defRPr sz="5300" b="1"/>
            </a:lvl4pPr>
            <a:lvl5pPr marL="5942690" indent="0">
              <a:buNone/>
              <a:defRPr sz="5300" b="1"/>
            </a:lvl5pPr>
            <a:lvl6pPr marL="7428363" indent="0">
              <a:buNone/>
              <a:defRPr sz="5300" b="1"/>
            </a:lvl6pPr>
            <a:lvl7pPr marL="8914034" indent="0">
              <a:buNone/>
              <a:defRPr sz="5300" b="1"/>
            </a:lvl7pPr>
            <a:lvl8pPr marL="10399708" indent="0">
              <a:buNone/>
              <a:defRPr sz="5300" b="1"/>
            </a:lvl8pPr>
            <a:lvl9pPr marL="11885380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673" indent="0">
              <a:buNone/>
              <a:defRPr sz="6500" b="1"/>
            </a:lvl2pPr>
            <a:lvl3pPr marL="2971345" indent="0">
              <a:buNone/>
              <a:defRPr sz="5800" b="1"/>
            </a:lvl3pPr>
            <a:lvl4pPr marL="4457017" indent="0">
              <a:buNone/>
              <a:defRPr sz="5300" b="1"/>
            </a:lvl4pPr>
            <a:lvl5pPr marL="5942690" indent="0">
              <a:buNone/>
              <a:defRPr sz="5300" b="1"/>
            </a:lvl5pPr>
            <a:lvl6pPr marL="7428363" indent="0">
              <a:buNone/>
              <a:defRPr sz="5300" b="1"/>
            </a:lvl6pPr>
            <a:lvl7pPr marL="8914034" indent="0">
              <a:buNone/>
              <a:defRPr sz="5300" b="1"/>
            </a:lvl7pPr>
            <a:lvl8pPr marL="10399708" indent="0">
              <a:buNone/>
              <a:defRPr sz="5300" b="1"/>
            </a:lvl8pPr>
            <a:lvl9pPr marL="11885380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xmlns="" id="{3055196D-804E-4E89-B804-473620E8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A4B2-44ED-49DF-9CA4-4D708E84A361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xmlns="" id="{774B851F-E95F-40DF-99CC-1BD6FB7F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xmlns="" id="{963EA294-7FFD-4F83-B66F-083398C4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CDB55-C776-4F8F-B7CE-1FAF2120328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57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xmlns="" id="{6333B996-A79A-4D48-916B-59E39F76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2EE7-F7E9-4295-9B87-222529B9EDD4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xmlns="" id="{E8CEA04C-B472-47DE-B5BF-A0FFBFDE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xmlns="" id="{A258262B-A634-46D8-A2BF-B9214728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3A954-BC06-4081-AF31-E158F192D3A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02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xmlns="" id="{20838D73-5EA0-43D9-B25F-29DFB7A1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06947-0536-491B-A7F1-379BA43C4B29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xmlns="" id="{527C219F-22B0-4DBD-BEF6-E95DFB54D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xmlns="" id="{DE8D0D25-F9D4-4402-BDB5-A2E329F3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6A18-A236-4E97-809E-C4DE6BDFD05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37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673" indent="0">
              <a:buNone/>
              <a:defRPr sz="4000"/>
            </a:lvl2pPr>
            <a:lvl3pPr marL="2971345" indent="0">
              <a:buNone/>
              <a:defRPr sz="3300"/>
            </a:lvl3pPr>
            <a:lvl4pPr marL="4457017" indent="0">
              <a:buNone/>
              <a:defRPr sz="3000"/>
            </a:lvl4pPr>
            <a:lvl5pPr marL="5942690" indent="0">
              <a:buNone/>
              <a:defRPr sz="3000"/>
            </a:lvl5pPr>
            <a:lvl6pPr marL="7428363" indent="0">
              <a:buNone/>
              <a:defRPr sz="3000"/>
            </a:lvl6pPr>
            <a:lvl7pPr marL="8914034" indent="0">
              <a:buNone/>
              <a:defRPr sz="3000"/>
            </a:lvl7pPr>
            <a:lvl8pPr marL="10399708" indent="0">
              <a:buNone/>
              <a:defRPr sz="3000"/>
            </a:lvl8pPr>
            <a:lvl9pPr marL="11885380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2FDA3551-DBAC-4EDF-A4C7-01307840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31C36-F044-4FF5-8F89-0D50B395A98B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B72A1D7E-27A0-4619-8CAB-D2B81AFC4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E79E6E45-A3BF-4081-BC06-84DCDBF6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E45DE-D9B3-4E7E-89EA-14069ACF6F1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8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673" indent="0">
              <a:buNone/>
              <a:defRPr sz="9000"/>
            </a:lvl2pPr>
            <a:lvl3pPr marL="2971345" indent="0">
              <a:buNone/>
              <a:defRPr sz="7800"/>
            </a:lvl3pPr>
            <a:lvl4pPr marL="4457017" indent="0">
              <a:buNone/>
              <a:defRPr sz="6500"/>
            </a:lvl4pPr>
            <a:lvl5pPr marL="5942690" indent="0">
              <a:buNone/>
              <a:defRPr sz="6500"/>
            </a:lvl5pPr>
            <a:lvl6pPr marL="7428363" indent="0">
              <a:buNone/>
              <a:defRPr sz="6500"/>
            </a:lvl6pPr>
            <a:lvl7pPr marL="8914034" indent="0">
              <a:buNone/>
              <a:defRPr sz="6500"/>
            </a:lvl7pPr>
            <a:lvl8pPr marL="10399708" indent="0">
              <a:buNone/>
              <a:defRPr sz="6500"/>
            </a:lvl8pPr>
            <a:lvl9pPr marL="11885380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673" indent="0">
              <a:buNone/>
              <a:defRPr sz="4000"/>
            </a:lvl2pPr>
            <a:lvl3pPr marL="2971345" indent="0">
              <a:buNone/>
              <a:defRPr sz="3300"/>
            </a:lvl3pPr>
            <a:lvl4pPr marL="4457017" indent="0">
              <a:buNone/>
              <a:defRPr sz="3000"/>
            </a:lvl4pPr>
            <a:lvl5pPr marL="5942690" indent="0">
              <a:buNone/>
              <a:defRPr sz="3000"/>
            </a:lvl5pPr>
            <a:lvl6pPr marL="7428363" indent="0">
              <a:buNone/>
              <a:defRPr sz="3000"/>
            </a:lvl6pPr>
            <a:lvl7pPr marL="8914034" indent="0">
              <a:buNone/>
              <a:defRPr sz="3000"/>
            </a:lvl7pPr>
            <a:lvl8pPr marL="10399708" indent="0">
              <a:buNone/>
              <a:defRPr sz="3000"/>
            </a:lvl8pPr>
            <a:lvl9pPr marL="11885380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63CACBC3-ECDE-4A9B-8385-FA80463A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07A3E-1795-428A-96F0-19C5FCC3B2D9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B7983281-98AD-42EA-BD0A-A0DAC385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5D4361A3-4F59-491A-90DD-FC81820C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F62B3-95B6-4218-A603-77DA69FA494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15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xmlns="" id="{1268C70E-D6ED-4BF9-AA8D-1555D99E1C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xmlns="" id="{74A1D9FF-7CFB-4EE9-B129-71D70812AB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C193D3A-A9EB-47FB-B748-F1BCC4D6D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34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0EA24B-22A7-45DD-ACBF-9D55C9DB0D0B}" type="datetimeFigureOut">
              <a:rPr lang="zh-CN" altLang="en-US"/>
              <a:pPr>
                <a:defRPr/>
              </a:pPr>
              <a:t>2018/9/18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50117E1-A404-4F1E-BD38-AACE20344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34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F41BB60-8851-418A-9565-4641CEE91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fld id="{B502750D-7DD5-4F4C-A9CF-B8FD1360D890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35371" cy="38235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5pPr>
      <a:lvl6pPr marL="754110" algn="ctr" defTabSz="2969308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6pPr>
      <a:lvl7pPr marL="1508221" algn="ctr" defTabSz="2969308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7pPr>
      <a:lvl8pPr marL="2262331" algn="ctr" defTabSz="2969308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8pPr>
      <a:lvl9pPr marL="3016440" algn="ctr" defTabSz="2969308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98" indent="-742837" algn="l" defTabSz="297134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6871" indent="-742837" algn="l" defTabSz="297134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544" indent="-742837" algn="l" defTabSz="297134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17" indent="-742837" algn="l" defTabSz="297134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673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345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17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690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363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034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708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380" algn="l" defTabSz="297134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xmlns="" id="{51EF0135-5BC6-43A6-80D9-80CD3FA6F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xmlns="" id="{B8567C30-E79D-4B33-ACEA-8D4B9CA8B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468" y="4530616"/>
            <a:ext cx="15130463" cy="15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GB" altLang="zh-CN" sz="4400" b="1" dirty="0">
                <a:solidFill>
                  <a:srgbClr val="660033"/>
                </a:solidFill>
                <a:latin typeface="Arial" panose="020B0604020202020204" pitchFamily="34" charset="0"/>
              </a:rPr>
              <a:t>Poster title goes here, </a:t>
            </a:r>
            <a:r>
              <a:rPr lang="en-AU" altLang="zh-CN" sz="4400" b="1" dirty="0">
                <a:solidFill>
                  <a:srgbClr val="660033"/>
                </a:solidFill>
                <a:latin typeface="Arial" panose="020B0604020202020204" pitchFamily="34" charset="0"/>
              </a:rPr>
              <a:t>containing strictly only the essential number of words...</a:t>
            </a:r>
            <a:endParaRPr lang="en-AU" altLang="zh-CN" sz="4400" b="1" dirty="0">
              <a:solidFill>
                <a:srgbClr val="660033"/>
              </a:solidFill>
              <a:latin typeface="Arial" panose="020B0604020202020204" pitchFamily="34" charset="0"/>
            </a:endParaRPr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xmlns="" id="{CC5E5009-F340-436D-A8D8-51FF1B12B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62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 smtClean="0"/>
              <a:t>Objective</a:t>
            </a:r>
            <a:endParaRPr lang="en-US" altLang="zh-CN" sz="4800" b="1" dirty="0"/>
          </a:p>
          <a:p>
            <a:pPr eaLnBrk="1" hangingPunct="1"/>
            <a:r>
              <a:rPr lang="en-US" altLang="zh-CN" sz="3300" dirty="0" smtClean="0"/>
              <a:t>Content</a:t>
            </a:r>
          </a:p>
          <a:p>
            <a:pPr eaLnBrk="1" hangingPunct="1"/>
            <a:r>
              <a:rPr lang="en-US" altLang="zh-CN" sz="3300" dirty="0" smtClean="0"/>
              <a:t>Content</a:t>
            </a:r>
            <a:endParaRPr lang="en-US" altLang="zh-CN" sz="3300" dirty="0"/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endParaRPr lang="en-US" altLang="zh-CN" sz="3300" dirty="0" smtClean="0"/>
          </a:p>
          <a:p>
            <a:pPr eaLnBrk="1" hangingPunct="1"/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en-US" altLang="zh-CN" sz="4500" b="1" dirty="0" smtClean="0"/>
              <a:t>Methods</a:t>
            </a:r>
            <a:endParaRPr lang="en-US" altLang="zh-CN" sz="4500" b="1" dirty="0"/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endParaRPr lang="en-US" altLang="zh-CN" sz="3300" dirty="0" smtClean="0"/>
          </a:p>
          <a:p>
            <a:pPr eaLnBrk="1" hangingPunct="1"/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en-US" altLang="zh-CN" sz="4500" b="1" dirty="0" smtClean="0"/>
              <a:t>Result</a:t>
            </a:r>
            <a:endParaRPr lang="en-US" altLang="zh-CN" sz="4500" b="1" dirty="0"/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/>
            <a:r>
              <a:rPr lang="en-US" altLang="zh-CN" sz="3300" dirty="0"/>
              <a:t>Content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xmlns="" id="{0FFDCE65-1447-4223-A043-FFF1963F0B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xmlns="" id="{1D3628AF-9FAB-4795-940C-79531C9CC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693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500" b="1" dirty="0" smtClean="0"/>
              <a:t>Conclusion</a:t>
            </a:r>
            <a:endParaRPr lang="en-US" altLang="zh-CN" sz="4500" b="1" dirty="0"/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xmlns="" id="{9131478F-CBC0-4931-B13F-1D52086E8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25" y="8012113"/>
            <a:ext cx="17224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 dirty="0" smtClean="0">
                <a:solidFill>
                  <a:srgbClr val="FF0000"/>
                </a:solidFill>
              </a:rPr>
              <a:t>Please do NOT change the page size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45468" y="6233105"/>
            <a:ext cx="15194136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GB" altLang="zh-CN" sz="2800" b="1" dirty="0">
                <a:latin typeface="Arial" panose="020B0604020202020204" pitchFamily="34" charset="0"/>
              </a:rPr>
              <a:t>Author’s Name/s Goes Here, Author’s Name/s Goes Here, Author’s Name/s Goes Here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altLang="zh-CN" sz="2800" dirty="0">
                <a:latin typeface="Arial" panose="020B0604020202020204" pitchFamily="34" charset="0"/>
              </a:rPr>
              <a:t>Address/</a:t>
            </a:r>
            <a:r>
              <a:rPr lang="en-GB" altLang="zh-CN" sz="2800" dirty="0" err="1">
                <a:latin typeface="Arial" panose="020B0604020202020204" pitchFamily="34" charset="0"/>
              </a:rPr>
              <a:t>es</a:t>
            </a:r>
            <a:r>
              <a:rPr lang="en-GB" altLang="zh-CN" sz="2800" dirty="0">
                <a:latin typeface="Arial" panose="020B0604020202020204" pitchFamily="34" charset="0"/>
              </a:rPr>
              <a:t> Goes Here, Address/</a:t>
            </a:r>
            <a:r>
              <a:rPr lang="en-GB" altLang="zh-CN" sz="2800" dirty="0" err="1">
                <a:latin typeface="Arial" panose="020B0604020202020204" pitchFamily="34" charset="0"/>
              </a:rPr>
              <a:t>es</a:t>
            </a:r>
            <a:r>
              <a:rPr lang="en-GB" altLang="zh-CN" sz="2800" dirty="0">
                <a:latin typeface="Arial" panose="020B0604020202020204" pitchFamily="34" charset="0"/>
              </a:rPr>
              <a:t> Goes Here, Address/</a:t>
            </a:r>
            <a:r>
              <a:rPr lang="en-GB" altLang="zh-CN" sz="2800" dirty="0" err="1">
                <a:latin typeface="Arial" panose="020B0604020202020204" pitchFamily="34" charset="0"/>
              </a:rPr>
              <a:t>es</a:t>
            </a:r>
            <a:r>
              <a:rPr lang="en-GB" altLang="zh-CN" sz="2800" dirty="0">
                <a:latin typeface="Arial" panose="020B0604020202020204" pitchFamily="34" charset="0"/>
              </a:rPr>
              <a:t> Goes Here</a:t>
            </a:r>
          </a:p>
          <a:p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10499725" y="26282456"/>
            <a:ext cx="54006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500" b="1" dirty="0" smtClean="0"/>
              <a:t>Reference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pPr eaLnBrk="1" hangingPunct="1"/>
            <a:r>
              <a:rPr lang="en-US" altLang="zh-CN" sz="3200" dirty="0"/>
              <a:t>Content</a:t>
            </a:r>
          </a:p>
          <a:p>
            <a:endParaRPr lang="zh-CN" altLang="en-US" sz="4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111</Words>
  <Application>Microsoft Office PowerPoint</Application>
  <PresentationFormat>自定义</PresentationFormat>
  <Paragraphs>75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lenovo</cp:lastModifiedBy>
  <cp:revision>30</cp:revision>
  <dcterms:created xsi:type="dcterms:W3CDTF">2012-09-14T09:49:00Z</dcterms:created>
  <dcterms:modified xsi:type="dcterms:W3CDTF">2018-09-18T07:18:59Z</dcterms:modified>
</cp:coreProperties>
</file>